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4"/>
  </p:sldMasterIdLst>
  <p:sldIdLst>
    <p:sldId id="268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5" d="100"/>
          <a:sy n="95" d="100"/>
        </p:scale>
        <p:origin x="16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eg>
</file>

<file path=ppt/media/image11.jpeg>
</file>

<file path=ppt/media/image12.jpeg>
</file>

<file path=ppt/media/image13.jpg>
</file>

<file path=ppt/media/image14.jpg>
</file>

<file path=ppt/media/image2.jpeg>
</file>

<file path=ppt/media/image3.png>
</file>

<file path=ppt/media/image4.png>
</file>

<file path=ppt/media/image5.jp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46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131980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7949683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47345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498857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09561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386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751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0008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004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6149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2610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760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37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7687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525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">
              <a:schemeClr val="accent6">
                <a:lumMod val="75000"/>
              </a:schemeClr>
            </a:gs>
            <a:gs pos="100000">
              <a:schemeClr val="bg1">
                <a:lumMod val="9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1/1/2026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372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  <p:sldLayoutId id="2147483771" r:id="rId9"/>
    <p:sldLayoutId id="2147483772" r:id="rId10"/>
    <p:sldLayoutId id="2147483773" r:id="rId11"/>
    <p:sldLayoutId id="2147483774" r:id="rId12"/>
    <p:sldLayoutId id="2147483775" r:id="rId13"/>
    <p:sldLayoutId id="2147483776" r:id="rId14"/>
    <p:sldLayoutId id="2147483777" r:id="rId15"/>
    <p:sldLayoutId id="2147483778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amy.com/learning-outcomes-word-cloud-template-learning-outcomes-concept-vector-tagcloud-background-vector-illustration-image637114567.html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utterstock.com/image-photo/conclusion-text-on-sheet-notepad-hands-2247885401" TargetMode="External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rothoughts.co.in/blog/project-management-overview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nago.com/academy/research-aims-and-objectives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angecyclingnow.org/comparing-digital-signage-solutions-for-bike-shops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valongallery.org/the-most-common-modern-technologies-used-today/" TargetMode="Externa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devgenius.io/everything-you-need-to-know-about-classes-and-objects-in-java-1c9ac780ce98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pusz.github.io/mp-units/2.5/getting_started/project_structure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venngage.com/blog/what-is-organizational-structure/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339E995-41AA-7D7E-0EA6-1F3DE06739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723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242DA-1F96-C425-2244-668FA0263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9335" y="556990"/>
            <a:ext cx="8911687" cy="1280890"/>
          </a:xfrm>
        </p:spPr>
        <p:txBody>
          <a:bodyPr/>
          <a:lstStyle/>
          <a:p>
            <a:r>
              <a:rPr lang="en-IN" b="1" u="sng" dirty="0">
                <a:solidFill>
                  <a:schemeClr val="tx1"/>
                </a:solidFill>
                <a:latin typeface="Arial Black" panose="020B0A04020102020204" pitchFamily="34" charset="0"/>
              </a:rPr>
              <a:t>Search Student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11EE0-1A17-7687-4AB0-A19DD6C27E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4075" y="2422358"/>
            <a:ext cx="6851567" cy="2013284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Search is performed using Student ID</a:t>
            </a:r>
          </a:p>
          <a:p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	Displays matching student details</a:t>
            </a:r>
          </a:p>
          <a:p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	Helps in quick retrieval of data</a:t>
            </a:r>
            <a:endParaRPr lang="en-IN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5C9D7B-3E78-7623-0F06-1D0A8FF1F4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164" y="2762778"/>
            <a:ext cx="4856331" cy="322894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3086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735CE-8114-0574-9390-93A071B01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031" y="624110"/>
            <a:ext cx="8911687" cy="1280890"/>
          </a:xfrm>
        </p:spPr>
        <p:txBody>
          <a:bodyPr/>
          <a:lstStyle/>
          <a:p>
            <a:r>
              <a:rPr lang="en-IN" b="1" u="sng" dirty="0">
                <a:solidFill>
                  <a:schemeClr val="tx1"/>
                </a:solidFill>
                <a:latin typeface="Arial Black" panose="020B0A04020102020204" pitchFamily="34" charset="0"/>
              </a:rPr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45C25-8BFB-114C-FF33-498BB9FE74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570" y="3232484"/>
            <a:ext cx="8915400" cy="2875475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Improved understanding of Java fundamentals</a:t>
            </a:r>
          </a:p>
          <a:p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	Practical implementation of OOP concepts</a:t>
            </a:r>
          </a:p>
          <a:p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	Learned how to structure multi-class Java projects</a:t>
            </a:r>
          </a:p>
          <a:p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	Gained experience in debugging and logic building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29A9C7-0D02-7C41-0113-B4CF882C8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475620" y="750041"/>
            <a:ext cx="3962400" cy="211741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140570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F6AA6-F915-9C45-0CD6-FDC5B9B71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4356" y="744426"/>
            <a:ext cx="3094001" cy="1280890"/>
          </a:xfrm>
        </p:spPr>
        <p:txBody>
          <a:bodyPr/>
          <a:lstStyle/>
          <a:p>
            <a:r>
              <a:rPr lang="en-IN" b="1" u="sng" dirty="0">
                <a:solidFill>
                  <a:schemeClr val="tx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EB758-BF21-1526-DC89-E0E61B36E1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3338" y="3429000"/>
            <a:ext cx="8915400" cy="2779295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The Student Management System successfully meets the project objectives</a:t>
            </a:r>
          </a:p>
          <a:p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	The project helped in strengthening Java and OOP fundamentals</a:t>
            </a:r>
          </a:p>
          <a:p>
            <a:r>
              <a:rPr lang="en-US" sz="2400" dirty="0">
                <a:solidFill>
                  <a:schemeClr val="tx1"/>
                </a:solidFill>
                <a:latin typeface="Arial Black" panose="020B0A04020102020204" pitchFamily="34" charset="0"/>
              </a:rPr>
              <a:t>It serves as a foundation for future enhancements such as database or GUI integration</a:t>
            </a:r>
            <a:endParaRPr lang="en-IN" sz="2400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DD1ACC-0B3C-0503-FDBE-973DD6457B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9412"/>
          <a:stretch>
            <a:fillRect/>
          </a:stretch>
        </p:blipFill>
        <p:spPr>
          <a:xfrm>
            <a:off x="5027481" y="405061"/>
            <a:ext cx="6354392" cy="247048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03403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">
              <a:schemeClr val="accent6">
                <a:lumMod val="75000"/>
              </a:schemeClr>
            </a:gs>
            <a:gs pos="100000">
              <a:schemeClr val="bg1">
                <a:lumMod val="95000"/>
              </a:schemeClr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60758" y="385011"/>
            <a:ext cx="6440905" cy="571901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Arial Black" panose="020B0A04020102020204" pitchFamily="34" charset="0"/>
              </a:rPr>
              <a:t>Project Introduction</a:t>
            </a:r>
            <a:b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b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The Student Management System is a console-based Java application designed to manage student records efficiently.</a:t>
            </a:r>
            <a:b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b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It allows users to:</a:t>
            </a:r>
            <a:b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•Add student details</a:t>
            </a:r>
            <a:b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•View all students</a:t>
            </a:r>
            <a:b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•Search students by ID</a:t>
            </a:r>
            <a:b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b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</a:br>
            <a:r>
              <a:rPr lang="en-US" sz="2000" dirty="0">
                <a:solidFill>
                  <a:schemeClr val="tx1"/>
                </a:solidFill>
                <a:latin typeface="Arial Black" panose="020B0A04020102020204" pitchFamily="34" charset="0"/>
              </a:rPr>
              <a:t>This project is developed using Core Java and demonstrates the use of Object-Oriented Programming concepts through a menu-driven console interface.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77" y="303267"/>
            <a:ext cx="8911687" cy="1280890"/>
          </a:xfrm>
        </p:spPr>
        <p:txBody>
          <a:bodyPr anchor="ctr">
            <a:normAutofit/>
          </a:bodyPr>
          <a:lstStyle/>
          <a:p>
            <a:pPr lvl="0" algn="ctr"/>
            <a:r>
              <a:rPr lang="en-US" sz="4800" u="sng" dirty="0">
                <a:solidFill>
                  <a:schemeClr val="tx1"/>
                </a:solidFill>
                <a:latin typeface="Arial Black" panose="020B0A04020102020204" pitchFamily="34" charset="0"/>
              </a:rPr>
              <a:t>Project Overview</a:t>
            </a:r>
            <a:endParaRPr lang="en-US" sz="4800" i="1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7528" y="2875254"/>
            <a:ext cx="8915400" cy="3039979"/>
          </a:xfrm>
        </p:spPr>
        <p:txBody>
          <a:bodyPr>
            <a:normAutofit/>
          </a:bodyPr>
          <a:lstStyle/>
          <a:p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Developed a console-based Student Management System using Java</a:t>
            </a:r>
          </a:p>
          <a:p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The application allows basic management of student records</a:t>
            </a:r>
          </a:p>
          <a:p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Designed to apply Object-Oriented Programming (OOP) concepts in    a real scenario</a:t>
            </a:r>
          </a:p>
          <a:p>
            <a:r>
              <a:rPr 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 Black" panose="020B0A04020102020204" pitchFamily="34" charset="0"/>
              </a:rPr>
              <a:t>Menu-driven system for easy interaction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559E4D-E5B0-F2EF-C165-6FA2B775F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900737" y="561473"/>
            <a:ext cx="3505200" cy="190128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6A338-926B-7E5A-4E2C-CEF79C7F0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905" y="2672137"/>
            <a:ext cx="3799854" cy="1280890"/>
          </a:xfrm>
        </p:spPr>
        <p:txBody>
          <a:bodyPr/>
          <a:lstStyle/>
          <a:p>
            <a:r>
              <a:rPr lang="en-IN" b="1" u="sng" dirty="0">
                <a:solidFill>
                  <a:schemeClr val="tx1"/>
                </a:solidFill>
                <a:latin typeface="Arial Black" panose="020B0A04020102020204" pitchFamily="34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6FB26-B355-FFC7-DB11-C01CEDB13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1900" y="3765884"/>
            <a:ext cx="8915400" cy="2306053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To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</a:t>
            </a:r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strengthen</a:t>
            </a:r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 understanding of Core Java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	To implement Object-Oriented Programming concepts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To perform basic operations like adding, viewing, and searching , student data</a:t>
            </a:r>
          </a:p>
          <a:p>
            <a:r>
              <a:rPr lang="en-US" sz="2000" b="1" dirty="0">
                <a:solidFill>
                  <a:schemeClr val="tx1"/>
                </a:solidFill>
                <a:latin typeface="Arial Black" panose="020B0A04020102020204" pitchFamily="34" charset="0"/>
              </a:rPr>
              <a:t>To gain hands-on experience in building a complete Java application</a:t>
            </a:r>
            <a:endParaRPr lang="en-IN" sz="20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E2894A-CA6B-B6D8-E4FE-677AA04B3E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874866" y="415415"/>
            <a:ext cx="4100818" cy="213640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31363325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5A2F2-7105-EFEC-63E4-865BCC1FE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4316" y="794657"/>
            <a:ext cx="9729668" cy="566228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2400" b="1" u="sng" dirty="0">
                <a:solidFill>
                  <a:schemeClr val="tx1"/>
                </a:solidFill>
                <a:latin typeface="Arial Black" panose="020B0A04020102020204" pitchFamily="34" charset="0"/>
              </a:rPr>
              <a:t>Key Features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Add new student details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	View all student records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 Search student details using Student ID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	Menu-driven console interface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	Simple and structured program flow</a:t>
            </a:r>
          </a:p>
          <a:p>
            <a:pPr marL="0" indent="0" algn="r">
              <a:buNone/>
            </a:pPr>
            <a:r>
              <a:rPr lang="en-IN" sz="2400" b="1" u="sng" dirty="0">
                <a:solidFill>
                  <a:schemeClr val="tx1"/>
                </a:solidFill>
                <a:latin typeface="Arial Black" panose="020B0A04020102020204" pitchFamily="34" charset="0"/>
              </a:rPr>
              <a:t>Technologies Used</a:t>
            </a:r>
          </a:p>
          <a:p>
            <a:pPr algn="r"/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Java (Core Java)</a:t>
            </a:r>
          </a:p>
          <a:p>
            <a:pPr algn="r"/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Eclipse IDE</a:t>
            </a:r>
          </a:p>
          <a:p>
            <a:pPr algn="r"/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Other Tools</a:t>
            </a:r>
          </a:p>
          <a:p>
            <a:pPr algn="r"/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GitHub (for source code management)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E002A7-09EE-99A9-1307-B3A004AE5B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629359" y="794657"/>
            <a:ext cx="3255210" cy="212500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B7499F-2D3E-AC04-D161-F77D2140A5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458584" y="3858411"/>
            <a:ext cx="2807368" cy="2061411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607239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F567D-C875-BF61-4E3D-A377253B5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2588" y="613464"/>
            <a:ext cx="8911687" cy="1280890"/>
          </a:xfrm>
        </p:spPr>
        <p:txBody>
          <a:bodyPr/>
          <a:lstStyle/>
          <a:p>
            <a:r>
              <a:rPr lang="en-IN" b="1" u="sng" dirty="0">
                <a:solidFill>
                  <a:schemeClr val="tx1"/>
                </a:solidFill>
                <a:latin typeface="Arial Black" panose="020B0A04020102020204" pitchFamily="34" charset="0"/>
              </a:rPr>
              <a:t>Object-Oriented Concepts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244B0-DBB3-CA18-767D-40777F884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985" y="1253909"/>
            <a:ext cx="7894303" cy="435018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	</a:t>
            </a:r>
            <a:r>
              <a:rPr lang="en-US" sz="2800" b="1" dirty="0">
                <a:solidFill>
                  <a:schemeClr val="tx1"/>
                </a:solidFill>
                <a:latin typeface="Arial Black" panose="020B0A04020102020204" pitchFamily="34" charset="0"/>
              </a:rPr>
              <a:t>Encapsulation</a:t>
            </a:r>
          </a:p>
          <a:p>
            <a:r>
              <a:rPr lang="en-US" sz="2800" b="1" dirty="0">
                <a:solidFill>
                  <a:schemeClr val="tx1"/>
                </a:solidFill>
                <a:latin typeface="Arial Black" panose="020B0A04020102020204" pitchFamily="34" charset="0"/>
              </a:rPr>
              <a:t>	Data members are protected using access modifiers</a:t>
            </a:r>
          </a:p>
          <a:p>
            <a:r>
              <a:rPr lang="en-US" sz="2800" b="1" dirty="0">
                <a:solidFill>
                  <a:schemeClr val="tx1"/>
                </a:solidFill>
                <a:latin typeface="Arial Black" panose="020B0A04020102020204" pitchFamily="34" charset="0"/>
              </a:rPr>
              <a:t>	Data is accessed through constructors and </a:t>
            </a:r>
            <a:r>
              <a:rPr lang="en-US" sz="2300" b="1" dirty="0">
                <a:solidFill>
                  <a:schemeClr val="tx1"/>
                </a:solidFill>
                <a:latin typeface="Arial Black" panose="020B0A04020102020204" pitchFamily="34" charset="0"/>
              </a:rPr>
              <a:t>methods</a:t>
            </a:r>
          </a:p>
          <a:p>
            <a:r>
              <a:rPr lang="en-US" sz="2800" b="1" dirty="0">
                <a:solidFill>
                  <a:schemeClr val="tx1"/>
                </a:solidFill>
                <a:latin typeface="Arial Black" panose="020B0A04020102020204" pitchFamily="34" charset="0"/>
              </a:rPr>
              <a:t>	Inheritance</a:t>
            </a:r>
          </a:p>
          <a:p>
            <a:r>
              <a:rPr lang="en-US" sz="2800" b="1" dirty="0">
                <a:solidFill>
                  <a:schemeClr val="tx1"/>
                </a:solidFill>
                <a:latin typeface="Arial Black" panose="020B0A04020102020204" pitchFamily="34" charset="0"/>
              </a:rPr>
              <a:t>	Student class extends the Person class</a:t>
            </a:r>
          </a:p>
          <a:p>
            <a:r>
              <a:rPr lang="en-US" sz="2800" b="1" dirty="0">
                <a:solidFill>
                  <a:schemeClr val="tx1"/>
                </a:solidFill>
                <a:latin typeface="Arial Black" panose="020B0A04020102020204" pitchFamily="34" charset="0"/>
              </a:rPr>
              <a:t>	Basic Polymorphism</a:t>
            </a:r>
          </a:p>
          <a:p>
            <a:r>
              <a:rPr lang="en-US" sz="2800" b="1" dirty="0">
                <a:solidFill>
                  <a:schemeClr val="tx1"/>
                </a:solidFill>
                <a:latin typeface="Arial Black" panose="020B0A04020102020204" pitchFamily="34" charset="0"/>
              </a:rPr>
              <a:t>	Method usage through class hierarchy</a:t>
            </a:r>
          </a:p>
          <a:p>
            <a:pPr marL="0" indent="0">
              <a:buNone/>
            </a:pPr>
            <a:r>
              <a:rPr lang="en-US" sz="2800" b="1" dirty="0">
                <a:solidFill>
                  <a:schemeClr val="tx1"/>
                </a:solidFill>
                <a:latin typeface="Arial Black" panose="020B0A04020102020204" pitchFamily="34" charset="0"/>
              </a:rPr>
              <a:t>  (Concepts are implemented at a beginner-to-intermediate level)</a:t>
            </a:r>
            <a:endParaRPr lang="en-IN" sz="2800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C5FF19-1DB0-F56A-2616-B7D676C90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574503" y="1894354"/>
            <a:ext cx="3112169" cy="2318084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845912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F41EE-04EB-993F-C556-C5323CD96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>
                <a:solidFill>
                  <a:schemeClr val="tx1"/>
                </a:solidFill>
                <a:latin typeface="Arial Black" panose="020B0A04020102020204" pitchFamily="34" charset="0"/>
              </a:rPr>
              <a:t>Project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0D53E-5FBD-D262-1219-F5B28AA58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4265" y="1755743"/>
            <a:ext cx="8915400" cy="3777622"/>
          </a:xfrm>
        </p:spPr>
        <p:txBody>
          <a:bodyPr/>
          <a:lstStyle/>
          <a:p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Main.java</a:t>
            </a:r>
          </a:p>
          <a:p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Handles menu options and program execution</a:t>
            </a:r>
          </a:p>
          <a:p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	Person.java</a:t>
            </a:r>
          </a:p>
          <a:p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	Base class containing common attributes</a:t>
            </a:r>
          </a:p>
          <a:p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	Student.java</a:t>
            </a:r>
          </a:p>
          <a:p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	Derived class representing student details</a:t>
            </a:r>
          </a:p>
          <a:p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	StudentService.java</a:t>
            </a:r>
          </a:p>
          <a:p>
            <a:r>
              <a:rPr lang="en-IN" b="1" dirty="0">
                <a:solidFill>
                  <a:schemeClr val="tx1"/>
                </a:solidFill>
                <a:latin typeface="Arial Black" panose="020B0A04020102020204" pitchFamily="34" charset="0"/>
              </a:rPr>
              <a:t>	Contains logic for add, view, and search operations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52C3F68-65F1-82AA-D145-BA340B21244E}"/>
              </a:ext>
            </a:extLst>
          </p:cNvPr>
          <p:cNvGrpSpPr/>
          <p:nvPr/>
        </p:nvGrpSpPr>
        <p:grpSpPr>
          <a:xfrm>
            <a:off x="8027301" y="1517766"/>
            <a:ext cx="3637477" cy="2570316"/>
            <a:chOff x="7598359" y="378830"/>
            <a:chExt cx="3906253" cy="294188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3DD292C-3601-C8E3-6787-8C05B8DC0ED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 l="4529" t="16931" r="31873" b="51482"/>
            <a:stretch>
              <a:fillRect/>
            </a:stretch>
          </p:blipFill>
          <p:spPr>
            <a:xfrm>
              <a:off x="7598360" y="378830"/>
              <a:ext cx="3906252" cy="1097043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21ADBCD-706E-074D-F92D-B648D7306E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5"/>
                </a:ext>
              </a:extLst>
            </a:blip>
            <a:srcRect b="30573"/>
            <a:stretch>
              <a:fillRect/>
            </a:stretch>
          </p:blipFill>
          <p:spPr>
            <a:xfrm>
              <a:off x="7598359" y="1572125"/>
              <a:ext cx="3826042" cy="1748589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24287790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9E36F-CB51-363C-EC55-6B471E5DDE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829" y="624110"/>
            <a:ext cx="8911687" cy="1280890"/>
          </a:xfrm>
        </p:spPr>
        <p:txBody>
          <a:bodyPr/>
          <a:lstStyle/>
          <a:p>
            <a:r>
              <a:rPr lang="en-IN" b="1" u="sng" dirty="0">
                <a:solidFill>
                  <a:schemeClr val="tx1"/>
                </a:solidFill>
                <a:latin typeface="Arial Black" panose="020B0A04020102020204" pitchFamily="34" charset="0"/>
              </a:rPr>
              <a:t>Add Student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69E59-D265-D3B9-939E-78DE49790B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1837" y="1905000"/>
            <a:ext cx="8915400" cy="3777622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User selects option 1 – Add Student	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Enters:	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Student ID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Name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Age	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Course</a:t>
            </a:r>
          </a:p>
          <a:p>
            <a:r>
              <a:rPr lang="en-US" b="1" dirty="0">
                <a:solidFill>
                  <a:schemeClr val="tx1"/>
                </a:solidFill>
                <a:latin typeface="Arial Black" panose="020B0A04020102020204" pitchFamily="34" charset="0"/>
              </a:rPr>
              <a:t>Student data is stored successfully</a:t>
            </a:r>
            <a:endParaRPr lang="en-IN" b="1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7017B2-5DE9-69E4-D9A2-6AF1646156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993" y="2019300"/>
            <a:ext cx="4253163" cy="31201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51357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39B5D-5E3D-7064-A256-4374912CC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3082" y="499784"/>
            <a:ext cx="8911687" cy="1280890"/>
          </a:xfrm>
        </p:spPr>
        <p:txBody>
          <a:bodyPr/>
          <a:lstStyle/>
          <a:p>
            <a:r>
              <a:rPr lang="en-IN" b="1" u="sng" dirty="0">
                <a:solidFill>
                  <a:schemeClr val="tx1"/>
                </a:solidFill>
                <a:latin typeface="Arial Black" panose="020B0A04020102020204" pitchFamily="34" charset="0"/>
              </a:rPr>
              <a:t>View Students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5EFA2-2D99-29CE-EBED-DE2AB21B2D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6055" y="1780674"/>
            <a:ext cx="8915400" cy="377762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Displays all added student records</a:t>
            </a:r>
          </a:p>
          <a:p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	Shows:</a:t>
            </a:r>
          </a:p>
          <a:p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	Student ID</a:t>
            </a:r>
          </a:p>
          <a:p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	Name</a:t>
            </a:r>
          </a:p>
          <a:p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	Age</a:t>
            </a:r>
          </a:p>
          <a:p>
            <a:r>
              <a:rPr lang="en-US" dirty="0">
                <a:solidFill>
                  <a:schemeClr val="tx1"/>
                </a:solidFill>
                <a:latin typeface="Arial Black" panose="020B0A04020102020204" pitchFamily="34" charset="0"/>
              </a:rPr>
              <a:t>	Course</a:t>
            </a:r>
            <a:endParaRPr lang="en-IN" dirty="0">
              <a:solidFill>
                <a:schemeClr val="tx1"/>
              </a:solidFill>
              <a:latin typeface="Arial Black" panose="020B0A040201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AA98B2-75B4-A67D-C9E6-67AD4FC09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294" y="2246187"/>
            <a:ext cx="6641431" cy="35863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62561510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4F4D41-822D-40F2-A7AC-E4E6CB36CA7A}">
  <ds:schemaRefs>
    <ds:schemaRef ds:uri="http://schemas.microsoft.com/sharepoint/v3"/>
    <ds:schemaRef ds:uri="16c05727-aa75-4e4a-9b5f-8a80a1165891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71af3243-3dd4-4a8d-8c0d-dd76da1f02a5"/>
    <ds:schemaRef ds:uri="http://purl.org/dc/terms/"/>
    <ds:schemaRef ds:uri="http://schemas.microsoft.com/office/2006/documentManagement/types"/>
    <ds:schemaRef ds:uri="http://schemas.microsoft.com/office/infopath/2007/PartnerControls"/>
    <ds:schemaRef ds:uri="230e9df3-be65-4c73-a93b-d1236ebd677e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9DAD249-BF80-48EF-9AFB-36A11BCDC2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5A59D56-2157-4202-9D02-F44E447A24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136</TotalTime>
  <Words>409</Words>
  <Application>Microsoft Office PowerPoint</Application>
  <PresentationFormat>Widescreen</PresentationFormat>
  <Paragraphs>69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 Black</vt:lpstr>
      <vt:lpstr>Century Gothic</vt:lpstr>
      <vt:lpstr>Wingdings 3</vt:lpstr>
      <vt:lpstr>Wisp</vt:lpstr>
      <vt:lpstr>PowerPoint Presentation</vt:lpstr>
      <vt:lpstr>Project Introduction  The Student Management System is a console-based Java application designed to manage student records efficiently.  It allows users to: •Add student details •View all students •Search students by ID  This project is developed using Core Java and demonstrates the use of Object-Oriented Programming concepts through a menu-driven console interface.</vt:lpstr>
      <vt:lpstr>Project Overview</vt:lpstr>
      <vt:lpstr>Objectives</vt:lpstr>
      <vt:lpstr>PowerPoint Presentation</vt:lpstr>
      <vt:lpstr>Object-Oriented Concepts Used</vt:lpstr>
      <vt:lpstr>Project Structure</vt:lpstr>
      <vt:lpstr>Add Student Functionality</vt:lpstr>
      <vt:lpstr>View Students Functionality</vt:lpstr>
      <vt:lpstr>Search Student Functionality</vt:lpstr>
      <vt:lpstr>Learning Outcomes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mirmustafaalir@gmail.com</dc:creator>
  <cp:lastModifiedBy>mirmustafaalir@gmail.com</cp:lastModifiedBy>
  <cp:revision>1</cp:revision>
  <dcterms:created xsi:type="dcterms:W3CDTF">2025-12-31T19:25:50Z</dcterms:created>
  <dcterms:modified xsi:type="dcterms:W3CDTF">2025-12-31T21:41:51Z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